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79" autoAdjust="0"/>
  </p:normalViewPr>
  <p:slideViewPr>
    <p:cSldViewPr>
      <p:cViewPr varScale="1">
        <p:scale>
          <a:sx n="53" d="100"/>
          <a:sy n="5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53A35-E611-4825-9D6C-2E02043CDDD1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0D07-6A1A-4051-8929-2DCF92B7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DESTINY'S CHILD PHOTO 9</a:t>
            </a:r>
            <a:r>
              <a:rPr lang="en-US" dirty="0" smtClean="0"/>
              <a:t> [Photograph]. Retrieved August 7, 2013 from: http://www.destinyschild.com/sites/dchild/files/destinyschild009.jpg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BRMB 2 1D 15/08/2011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[Photograph].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(2011). Retrieved August 7, 2013 from:</a:t>
            </a: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 http://www.onedirectionmusic.com/images/sized/images/sized/remote/www-onedirectionmusic-com-images-bin-photos-band-BRMB_Twitter_15th-559x420.jpg</a:t>
            </a:r>
          </a:p>
          <a:p>
            <a:endParaRPr lang="en-US" dirty="0" smtClean="0"/>
          </a:p>
          <a:p>
            <a:r>
              <a:rPr lang="en-US" dirty="0" smtClean="0"/>
              <a:t>[Untitled</a:t>
            </a:r>
            <a:r>
              <a:rPr lang="en-US" baseline="0" dirty="0" smtClean="0"/>
              <a:t> photograph of the band Mumford and Sons]. Retrieved August 7, 2013 from: </a:t>
            </a:r>
            <a:r>
              <a:rPr lang="en-US" dirty="0" smtClean="0"/>
              <a:t>http://cdn.umg3.net/mumfordandsons/resized/cdn/uploads/galleries/mumford3-290x290.jpeg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0D07-6A1A-4051-8929-2DCF92B7FE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3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Constitution of the United States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(Part 1 of 4) [Document]. (1787). Retrieved August 7, 2013 from:</a:t>
            </a:r>
          </a:p>
          <a:p>
            <a:r>
              <a:rPr lang="en-US" dirty="0" smtClean="0"/>
              <a:t>http://www.archives.gov/exhibits/charters/images/charters_exhibit_zoom_images/constitution_1_of_4_630.jpg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0D07-6A1A-4051-8929-2DCF92B7FE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3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Stevens, Bradley.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George Washington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[Copy of Painting by John Trumbull and ]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oseph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Wright]. (1998).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Retrieved August 7, 2013 from: http://www.monticello.org/site/house-and-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gardens/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george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washington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-painting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0D07-6A1A-4051-8929-2DCF92B7FE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5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Trumbull,</a:t>
            </a:r>
            <a:r>
              <a:rPr lang="en-US" i="0" baseline="0" dirty="0" smtClean="0"/>
              <a:t> J.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Miniature Portrait of Jefferson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[Painting]. (1788) Retrieved August 7, 2013 from: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http://www.monticello.org/site/jefferson/miniature-portrait-jefferson-john-trumbull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i="1" dirty="0" smtClean="0"/>
          </a:p>
          <a:p>
            <a:r>
              <a:rPr lang="en-US" i="1" dirty="0" smtClean="0"/>
              <a:t>Alexander Hamilton (1757–1804)</a:t>
            </a:r>
            <a:r>
              <a:rPr lang="en-US" dirty="0" smtClean="0"/>
              <a:t>  [Painting]. Retrieved</a:t>
            </a:r>
            <a:r>
              <a:rPr lang="en-US" baseline="0" dirty="0" smtClean="0"/>
              <a:t> on August 7, 2013 from:</a:t>
            </a:r>
            <a:r>
              <a:rPr lang="en-US" dirty="0" smtClean="0"/>
              <a:t> https://www.nyhistory.org/web/crossroads/images/medium/alexander_hamilton_by_unid.jpg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0D07-6A1A-4051-8929-2DCF92B7FE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2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[Untitled image of Seneca Village, New York]. Retrieved</a:t>
            </a:r>
            <a:r>
              <a:rPr lang="en-US" baseline="0" dirty="0" smtClean="0"/>
              <a:t> August 7, 2013 from: </a:t>
            </a:r>
            <a:r>
              <a:rPr lang="en-US" dirty="0" smtClean="0"/>
              <a:t>http://www.nyhistory.org/seneca/svsl31.gif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0D07-6A1A-4051-8929-2DCF92B7FE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92CFAB-3AC2-4B8F-BDF3-DC74A4B2891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1D503C-5D52-489A-9699-F301575536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Jefferson’s International Relevance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Formation of American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393192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Hamilton’s Actions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931920" cy="4560888"/>
          </a:xfrm>
        </p:spPr>
        <p:txBody>
          <a:bodyPr/>
          <a:lstStyle/>
          <a:p>
            <a:r>
              <a:rPr lang="en-US" dirty="0" smtClean="0"/>
              <a:t>Had the national bank created</a:t>
            </a:r>
          </a:p>
          <a:p>
            <a:r>
              <a:rPr lang="en-US" u="sng" dirty="0" smtClean="0"/>
              <a:t>Had a tax passed on whiskey &gt; leads to the Whiskey Rebellion</a:t>
            </a:r>
          </a:p>
          <a:p>
            <a:r>
              <a:rPr lang="en-US" dirty="0" smtClean="0"/>
              <a:t>Pointed out Jefferson’s failures as Virginia’s governor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762000"/>
            <a:ext cx="393192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Jefferson’s Actions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00200"/>
            <a:ext cx="3931920" cy="4789488"/>
          </a:xfrm>
        </p:spPr>
        <p:txBody>
          <a:bodyPr/>
          <a:lstStyle/>
          <a:p>
            <a:r>
              <a:rPr lang="en-US" dirty="0" smtClean="0"/>
              <a:t>Went to New York with James Madison to stir up anger against Hamilton before 1792 elections</a:t>
            </a:r>
          </a:p>
          <a:p>
            <a:r>
              <a:rPr lang="en-US" u="sng" dirty="0" smtClean="0"/>
              <a:t>His insults against John Adams accidentally get published in a book</a:t>
            </a:r>
          </a:p>
          <a:p>
            <a:r>
              <a:rPr lang="en-US" dirty="0" smtClean="0"/>
              <a:t>Labels George Washington a Federalist after Washington attacks whiskey tax protestors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ways of thinking about government turn into political parties</a:t>
            </a:r>
          </a:p>
          <a:p>
            <a:pPr lvl="1"/>
            <a:r>
              <a:rPr lang="en-US" dirty="0" smtClean="0"/>
              <a:t>Jefferson and Madison- Republicans</a:t>
            </a:r>
          </a:p>
          <a:p>
            <a:pPr lvl="1"/>
            <a:r>
              <a:rPr lang="en-US" dirty="0" smtClean="0"/>
              <a:t>Hamilton and Adams- Federalists</a:t>
            </a:r>
          </a:p>
          <a:p>
            <a:pPr lvl="0">
              <a:buClr>
                <a:srgbClr val="629DD1"/>
              </a:buClr>
            </a:pPr>
            <a:r>
              <a:rPr lang="en-US" u="sng" dirty="0" smtClean="0">
                <a:solidFill>
                  <a:prstClr val="black"/>
                </a:solidFill>
              </a:rPr>
              <a:t>Adams wins presidential elections in 1796</a:t>
            </a:r>
          </a:p>
          <a:p>
            <a:pPr lvl="1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Jefferson is his vice-president</a:t>
            </a:r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Jefferson wins presidential elections in 1800</a:t>
            </a:r>
          </a:p>
          <a:p>
            <a:pPr lvl="1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Marks a peaceful transfer of power between political parties</a:t>
            </a:r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Hamilton dies in a dual in 1804</a:t>
            </a:r>
          </a:p>
          <a:p>
            <a:pPr lvl="0">
              <a:buClr>
                <a:srgbClr val="629DD1"/>
              </a:buClr>
            </a:pPr>
            <a:r>
              <a:rPr lang="en-US" u="sng" dirty="0" smtClean="0">
                <a:solidFill>
                  <a:prstClr val="black"/>
                </a:solidFill>
              </a:rPr>
              <a:t>Madison wins presidential elections in 1808</a:t>
            </a:r>
            <a:endParaRPr lang="en-US" u="sng" dirty="0">
              <a:solidFill>
                <a:prstClr val="black"/>
              </a:solidFill>
            </a:endParaRPr>
          </a:p>
          <a:p>
            <a:pPr marL="274320" lvl="1" indent="0">
              <a:buClr>
                <a:srgbClr val="629DD1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274320" lvl="1" indent="0">
              <a:buClr>
                <a:srgbClr val="629DD1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Primary Source Analysis</a:t>
            </a:r>
          </a:p>
          <a:p>
            <a:r>
              <a:rPr lang="en-US" dirty="0" smtClean="0"/>
              <a:t>Political Party Perspectives</a:t>
            </a:r>
          </a:p>
          <a:p>
            <a:r>
              <a:rPr lang="en-US" dirty="0" smtClean="0"/>
              <a:t>Choice Chart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4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Why do people work in groups?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are some benefits to working in a group?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What are some challenges to working in a group?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Describe a time when you worked in a group. Describe the purpose of working in a group as well as the benefits and challenges you faced.</a:t>
            </a:r>
          </a:p>
          <a:p>
            <a:endParaRPr lang="en-US" dirty="0"/>
          </a:p>
        </p:txBody>
      </p:sp>
      <p:pic>
        <p:nvPicPr>
          <p:cNvPr id="4" name="Picture 3" descr="http://www.destinyschild.com/sites/dchild/files/destinyschild00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000"/>
            <a:ext cx="1617345" cy="171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RMB 2 1D 15/08/20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51" y="4953000"/>
            <a:ext cx="1786255" cy="133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cdn.umg3.net/mumfordandsons/resized/cdn/uploads/galleries/mumford3-290x290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93925"/>
            <a:ext cx="2005012" cy="20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nip Same Side Corner Rectangle 5"/>
          <p:cNvSpPr/>
          <p:nvPr/>
        </p:nvSpPr>
        <p:spPr>
          <a:xfrm>
            <a:off x="4435886" y="1143000"/>
            <a:ext cx="4234628" cy="769501"/>
          </a:xfrm>
          <a:prstGeom prst="snip2Same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Famous Groups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5886" y="4423352"/>
            <a:ext cx="1736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Destiny’s Child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697214" y="4233140"/>
            <a:ext cx="1736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Mumford &amp; Sons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939963" y="6289675"/>
            <a:ext cx="1736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 Direction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9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Formation of American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7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95718"/>
            <a:ext cx="5410200" cy="50336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Debates at the Constitution Convention in late 1780s</a:t>
            </a:r>
          </a:p>
          <a:p>
            <a:pPr lvl="1"/>
            <a:r>
              <a:rPr lang="en-US" sz="2400" dirty="0" smtClean="0"/>
              <a:t>Federalists vs. anti-Federalists</a:t>
            </a:r>
          </a:p>
          <a:p>
            <a:pPr lvl="2"/>
            <a:r>
              <a:rPr lang="en-US" sz="2000" u="sng" dirty="0" smtClean="0"/>
              <a:t>Federalists: wanted a </a:t>
            </a:r>
            <a:r>
              <a:rPr lang="en-US" sz="2000" u="sng" dirty="0"/>
              <a:t>strong central </a:t>
            </a:r>
            <a:r>
              <a:rPr lang="en-US" sz="2000" u="sng" dirty="0" smtClean="0"/>
              <a:t>(national) government to help with economy</a:t>
            </a:r>
          </a:p>
          <a:p>
            <a:pPr lvl="2"/>
            <a:r>
              <a:rPr lang="en-US" sz="2000" dirty="0" smtClean="0"/>
              <a:t>Anti-Federalists: </a:t>
            </a:r>
            <a:r>
              <a:rPr lang="en-US" sz="2000" dirty="0"/>
              <a:t>feared </a:t>
            </a:r>
            <a:r>
              <a:rPr lang="en-US" sz="2000" dirty="0" smtClean="0"/>
              <a:t>a strong central government would take a way rights from individuals and states</a:t>
            </a:r>
            <a:endParaRPr lang="en-US" sz="2000" dirty="0"/>
          </a:p>
          <a:p>
            <a:pPr lvl="0">
              <a:buClr>
                <a:srgbClr val="629DD1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Constitution is approved of by states</a:t>
            </a:r>
          </a:p>
          <a:p>
            <a:pPr lvl="1">
              <a:buClr>
                <a:srgbClr val="629DD1"/>
              </a:buClr>
            </a:pPr>
            <a:r>
              <a:rPr lang="en-US" sz="2400" u="sng" dirty="0" smtClean="0">
                <a:solidFill>
                  <a:prstClr val="black"/>
                </a:solidFill>
              </a:rPr>
              <a:t>Bill of Rights added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Federalists basically win</a:t>
            </a:r>
            <a:endParaRPr lang="en-US" sz="2400" dirty="0" smtClean="0"/>
          </a:p>
          <a:p>
            <a:pPr marL="274320" lvl="1" indent="0">
              <a:buClr>
                <a:srgbClr val="629DD1"/>
              </a:buCl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www.archives.gov/exhibits/charters/images/charters_exhibit_zoom_images/constitution_1_of_4_6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67753"/>
            <a:ext cx="3243317" cy="392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606014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0118" y="1828800"/>
            <a:ext cx="2362200" cy="2667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791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President of the USA- George Washington</a:t>
            </a:r>
          </a:p>
          <a:p>
            <a:pPr lvl="1"/>
            <a:r>
              <a:rPr lang="en-US" u="sng" dirty="0" smtClean="0"/>
              <a:t>Was military leader during American Revolution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0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1</a:t>
            </a:r>
            <a:r>
              <a:rPr lang="en-US" baseline="30000" dirty="0" smtClean="0">
                <a:solidFill>
                  <a:prstClr val="black"/>
                </a:solidFill>
              </a:rPr>
              <a:t>st</a:t>
            </a:r>
            <a:r>
              <a:rPr lang="en-US" dirty="0" smtClean="0">
                <a:solidFill>
                  <a:prstClr val="black"/>
                </a:solidFill>
              </a:rPr>
              <a:t> Vice President- John Adams</a:t>
            </a:r>
          </a:p>
          <a:p>
            <a:pPr lvl="0">
              <a:buClr>
                <a:srgbClr val="629DD1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629DD1"/>
              </a:buClr>
            </a:pPr>
            <a:r>
              <a:rPr lang="en-US" u="sng" dirty="0" smtClean="0">
                <a:solidFill>
                  <a:prstClr val="black"/>
                </a:solidFill>
              </a:rPr>
              <a:t>1</a:t>
            </a:r>
            <a:r>
              <a:rPr lang="en-US" u="sng" baseline="30000" dirty="0" smtClean="0">
                <a:solidFill>
                  <a:prstClr val="black"/>
                </a:solidFill>
              </a:rPr>
              <a:t>st</a:t>
            </a:r>
            <a:r>
              <a:rPr lang="en-US" u="sng" dirty="0" smtClean="0">
                <a:solidFill>
                  <a:prstClr val="black"/>
                </a:solidFill>
              </a:rPr>
              <a:t> groups of presidential advisors (Cabinet)</a:t>
            </a:r>
          </a:p>
          <a:p>
            <a:pPr lvl="1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Secretary of Treasury- Alexander Hamilton</a:t>
            </a:r>
          </a:p>
          <a:p>
            <a:pPr lvl="1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Secretary of State- Thomas Jefferson</a:t>
            </a:r>
          </a:p>
          <a:p>
            <a:pPr lvl="1">
              <a:buClr>
                <a:srgbClr val="629DD1"/>
              </a:buClr>
            </a:pPr>
            <a:r>
              <a:rPr lang="en-US" u="sng" dirty="0" smtClean="0">
                <a:solidFill>
                  <a:prstClr val="black"/>
                </a:solidFill>
              </a:rPr>
              <a:t>Secretary of War- Henry Knox</a:t>
            </a:r>
          </a:p>
          <a:p>
            <a:pPr lvl="1">
              <a:buClr>
                <a:srgbClr val="629DD1"/>
              </a:buClr>
            </a:pPr>
            <a:r>
              <a:rPr lang="en-US" dirty="0" smtClean="0">
                <a:solidFill>
                  <a:prstClr val="black"/>
                </a:solidFill>
              </a:rPr>
              <a:t>Attorney General- Edmund Randolph</a:t>
            </a:r>
          </a:p>
          <a:p>
            <a:pPr lvl="1">
              <a:buClr>
                <a:srgbClr val="629DD1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18193" y="4743195"/>
            <a:ext cx="1891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George Washington</a:t>
            </a:r>
            <a:endParaRPr lang="en-US" dirty="0"/>
          </a:p>
        </p:txBody>
      </p:sp>
      <p:pic>
        <p:nvPicPr>
          <p:cNvPr id="1026" name="Picture 2" descr="George Washington. Copy produced by Bradley Stevens. Thomas Jefferson Found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896" y="2158253"/>
            <a:ext cx="1714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0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199"/>
            <a:ext cx="5334000" cy="5030089"/>
          </a:xfrm>
        </p:spPr>
        <p:txBody>
          <a:bodyPr>
            <a:noAutofit/>
          </a:bodyPr>
          <a:lstStyle/>
          <a:p>
            <a:r>
              <a:rPr lang="en-US" sz="2800" dirty="0" smtClean="0"/>
              <a:t>Arguments about how US government should work </a:t>
            </a:r>
            <a:r>
              <a:rPr lang="en-US" sz="2800" dirty="0" smtClean="0"/>
              <a:t>began </a:t>
            </a:r>
            <a:r>
              <a:rPr lang="en-US" sz="2800" dirty="0" smtClean="0"/>
              <a:t>immediately</a:t>
            </a:r>
          </a:p>
          <a:p>
            <a:pPr lvl="1"/>
            <a:r>
              <a:rPr lang="en-US" sz="2400" u="sng" dirty="0" smtClean="0"/>
              <a:t>Key question: how powerful should the central (national) government be?</a:t>
            </a:r>
          </a:p>
          <a:p>
            <a:pPr lvl="2"/>
            <a:r>
              <a:rPr lang="en-US" sz="2000" dirty="0" smtClean="0"/>
              <a:t>Hamilton (&amp; John Adams): Powerful! We </a:t>
            </a:r>
            <a:r>
              <a:rPr lang="en-US" sz="2000" dirty="0" smtClean="0"/>
              <a:t>don’t </a:t>
            </a:r>
            <a:r>
              <a:rPr lang="en-US" sz="2000" dirty="0" smtClean="0"/>
              <a:t>want to be so weak the new nation falls apart. </a:t>
            </a:r>
          </a:p>
          <a:p>
            <a:pPr lvl="2"/>
            <a:r>
              <a:rPr lang="en-US" sz="2000" u="sng" dirty="0" smtClean="0"/>
              <a:t>Jefferson (&amp; James Madison): Relatively weak! Give the power to states and individuals!</a:t>
            </a:r>
            <a:endParaRPr lang="en-US" sz="2000" u="sng" dirty="0"/>
          </a:p>
        </p:txBody>
      </p:sp>
      <p:pic>
        <p:nvPicPr>
          <p:cNvPr id="4" name="Picture 3" descr="http://www.monticello.org/sites/default/files/uploaded-content-images/trumbull_portrait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5" t="18240" r="31566" b="45111"/>
          <a:stretch/>
        </p:blipFill>
        <p:spPr bwMode="auto">
          <a:xfrm>
            <a:off x="5813612" y="8382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s://www.nyhistory.org/web/crossroads/images/medium/alexander_hamilton_by_uni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0" t="12512" r="24085" b="29910"/>
          <a:stretch/>
        </p:blipFill>
        <p:spPr bwMode="auto">
          <a:xfrm>
            <a:off x="5898777" y="3907722"/>
            <a:ext cx="1896035" cy="233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18094" y="3290047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9994" y="6260957"/>
            <a:ext cx="2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Alexander Hamilton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848" y="762000"/>
            <a:ext cx="4029952" cy="83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Hamilton’s World</a:t>
            </a:r>
          </a:p>
          <a:p>
            <a:r>
              <a:rPr lang="en-US" sz="2400" i="1" dirty="0" smtClean="0"/>
              <a:t>New York City, New York</a:t>
            </a:r>
            <a:endParaRPr lang="en-US" sz="24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838200"/>
            <a:ext cx="393192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Jefferson’s World</a:t>
            </a:r>
          </a:p>
          <a:p>
            <a:r>
              <a:rPr lang="en-US" sz="2400" i="1" dirty="0" smtClean="0"/>
              <a:t>Albemarle County, Virginia</a:t>
            </a:r>
            <a:endParaRPr lang="en-US" sz="2400" i="1" dirty="0"/>
          </a:p>
        </p:txBody>
      </p:sp>
      <p:pic>
        <p:nvPicPr>
          <p:cNvPr id="2050" name="Picture 2" descr="C:\Users\Melissa\Pictures\2012-04-22\01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0"/>
          <a:stretch/>
        </p:blipFill>
        <p:spPr bwMode="auto">
          <a:xfrm>
            <a:off x="5029200" y="2133600"/>
            <a:ext cx="367792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nyhistory.org/seneca/svsl3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2806217" cy="454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3931920" cy="639762"/>
          </a:xfrm>
        </p:spPr>
        <p:txBody>
          <a:bodyPr/>
          <a:lstStyle/>
          <a:p>
            <a:r>
              <a:rPr lang="en-US" sz="2800" dirty="0" smtClean="0"/>
              <a:t>Hamilton’s Thinking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3931920" cy="4713288"/>
          </a:xfrm>
        </p:spPr>
        <p:txBody>
          <a:bodyPr/>
          <a:lstStyle/>
          <a:p>
            <a:r>
              <a:rPr lang="en-US" dirty="0" smtClean="0"/>
              <a:t>Wanted to have a national bank that would help public credit</a:t>
            </a:r>
          </a:p>
          <a:p>
            <a:r>
              <a:rPr lang="en-US" dirty="0" smtClean="0"/>
              <a:t>Wanted to work with Great Britain for economic benefits</a:t>
            </a:r>
          </a:p>
          <a:p>
            <a:r>
              <a:rPr lang="en-US" u="sng" dirty="0" smtClean="0"/>
              <a:t>Thought the violence of the French Revolution was a sign that a strong central government was key</a:t>
            </a:r>
          </a:p>
          <a:p>
            <a:r>
              <a:rPr lang="en-US" dirty="0" smtClean="0"/>
              <a:t>Wanted to tax whiskey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685800"/>
            <a:ext cx="3931920" cy="639762"/>
          </a:xfrm>
        </p:spPr>
        <p:txBody>
          <a:bodyPr/>
          <a:lstStyle/>
          <a:p>
            <a:r>
              <a:rPr lang="en-US" sz="2800" dirty="0" smtClean="0"/>
              <a:t>Jefferson’s Thinking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76400"/>
            <a:ext cx="3931920" cy="4713288"/>
          </a:xfrm>
        </p:spPr>
        <p:txBody>
          <a:bodyPr>
            <a:normAutofit/>
          </a:bodyPr>
          <a:lstStyle/>
          <a:p>
            <a:r>
              <a:rPr lang="en-US" u="sng" dirty="0" smtClean="0"/>
              <a:t>Thought a national bank was not a power given to the national government</a:t>
            </a:r>
          </a:p>
          <a:p>
            <a:r>
              <a:rPr lang="en-US" dirty="0" smtClean="0"/>
              <a:t>Didn’t want to work with Great Britain as they were the enemy</a:t>
            </a:r>
          </a:p>
          <a:p>
            <a:r>
              <a:rPr lang="en-US" dirty="0" smtClean="0"/>
              <a:t>Thought the violence of the French Revolution was a natural part of a revolution</a:t>
            </a:r>
          </a:p>
          <a:p>
            <a:r>
              <a:rPr lang="en-US" dirty="0" smtClean="0"/>
              <a:t>Knew whiskey tax would anger poorer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601</TotalTime>
  <Words>641</Words>
  <Application>Microsoft Office PowerPoint</Application>
  <PresentationFormat>On-screen Show (4:3)</PresentationFormat>
  <Paragraphs>102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Jefferson’s International Relevance</vt:lpstr>
      <vt:lpstr>Lesson Agenda</vt:lpstr>
      <vt:lpstr>Warm-Up</vt:lpstr>
      <vt:lpstr>Notes</vt:lpstr>
      <vt:lpstr>Background</vt:lpstr>
      <vt:lpstr>PowerPoint Presentation</vt:lpstr>
      <vt:lpstr>Disagreements</vt:lpstr>
      <vt:lpstr>PowerPoint Presentation</vt:lpstr>
      <vt:lpstr>PowerPoint Presentation</vt:lpstr>
      <vt:lpstr>PowerPoint Presentation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Jefferson’s International Relevance</dc:title>
  <dc:creator>Melissa</dc:creator>
  <cp:lastModifiedBy>Melissa</cp:lastModifiedBy>
  <cp:revision>23</cp:revision>
  <dcterms:created xsi:type="dcterms:W3CDTF">2013-08-07T14:15:15Z</dcterms:created>
  <dcterms:modified xsi:type="dcterms:W3CDTF">2013-08-08T23:21:25Z</dcterms:modified>
</cp:coreProperties>
</file>