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20294" autoAdjust="0"/>
    <p:restoredTop sz="86477" autoAdjust="0"/>
  </p:normalViewPr>
  <p:slideViewPr>
    <p:cSldViewPr>
      <p:cViewPr varScale="1">
        <p:scale>
          <a:sx n="63" d="100"/>
          <a:sy n="63" d="100"/>
        </p:scale>
        <p:origin x="-14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EC01-54FA-4049-9602-ED37DE7FC55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3361-70F3-412C-89E2-A3BEA6B2CE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EC01-54FA-4049-9602-ED37DE7FC55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3361-70F3-412C-89E2-A3BEA6B2CE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EC01-54FA-4049-9602-ED37DE7FC55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3361-70F3-412C-89E2-A3BEA6B2CE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EC01-54FA-4049-9602-ED37DE7FC55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3361-70F3-412C-89E2-A3BEA6B2CE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EC01-54FA-4049-9602-ED37DE7FC55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3361-70F3-412C-89E2-A3BEA6B2CE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EC01-54FA-4049-9602-ED37DE7FC55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3361-70F3-412C-89E2-A3BEA6B2CE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EC01-54FA-4049-9602-ED37DE7FC55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3361-70F3-412C-89E2-A3BEA6B2CE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EC01-54FA-4049-9602-ED37DE7FC55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3361-70F3-412C-89E2-A3BEA6B2CE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EC01-54FA-4049-9602-ED37DE7FC55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3361-70F3-412C-89E2-A3BEA6B2CE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EC01-54FA-4049-9602-ED37DE7FC55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F23361-70F3-412C-89E2-A3BEA6B2CE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EC01-54FA-4049-9602-ED37DE7FC55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3361-70F3-412C-89E2-A3BEA6B2CE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9E4EC01-54FA-4049-9602-ED37DE7FC55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EF23361-70F3-412C-89E2-A3BEA6B2CE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11357" y="1716288"/>
            <a:ext cx="5892608" cy="1204306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President Jefferson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2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Inaugural Address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Like all Presidents, Jefferson gave a speech when he became President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This is called an “inaugural address”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In it he said “</a:t>
            </a:r>
            <a:r>
              <a:rPr lang="en-US" sz="2000" b="1" dirty="0" smtClean="0">
                <a:latin typeface="Comic Sans MS" pitchFamily="66" charset="0"/>
              </a:rPr>
              <a:t>We are all republicans, we are all federalists.” </a:t>
            </a:r>
            <a:endParaRPr lang="en-US" sz="2000" dirty="0" smtClean="0">
              <a:latin typeface="Comic Sans MS" pitchFamily="66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He is saying that everyone was an American first and that we should stop arguing so much and dividing ourselves this way. </a:t>
            </a: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14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Hamilton’s Financial Plan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Jefferson did NOT like Hamilton’s financial plan</a:t>
            </a:r>
          </a:p>
          <a:p>
            <a:pPr lvl="2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He thought the Bank of the United States was unconstitutional</a:t>
            </a:r>
          </a:p>
          <a:p>
            <a:pPr lvl="2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He thought the excise tax on whiskey was wrong</a:t>
            </a:r>
          </a:p>
          <a:p>
            <a:pPr lvl="2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He did not like a large debt</a:t>
            </a:r>
          </a:p>
          <a:p>
            <a:pPr lvl="1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When he became President Jefferson </a:t>
            </a:r>
          </a:p>
          <a:p>
            <a:pPr lvl="2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Got rid of the excise tax</a:t>
            </a:r>
          </a:p>
          <a:p>
            <a:pPr lvl="2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Kept the National Bank</a:t>
            </a:r>
          </a:p>
          <a:p>
            <a:pPr lvl="2">
              <a:spcBef>
                <a:spcPts val="800"/>
              </a:spcBef>
              <a:buClrTx/>
            </a:pP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140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Louisiana</a:t>
            </a:r>
            <a:r>
              <a:rPr lang="en-US" baseline="0" dirty="0" smtClean="0">
                <a:latin typeface="Comic Sans MS" pitchFamily="66" charset="0"/>
              </a:rPr>
              <a:t> Purchase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0628"/>
            <a:ext cx="8915400" cy="3852372"/>
          </a:xfrm>
        </p:spPr>
        <p:txBody>
          <a:bodyPr>
            <a:normAutofit fontScale="92500" lnSpcReduction="10000"/>
          </a:bodyPr>
          <a:lstStyle/>
          <a:p>
            <a:pPr lvl="1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America had been using the city of New Orleans and the Mississippi River to send its products to markets while Spain controlled it</a:t>
            </a:r>
          </a:p>
          <a:p>
            <a:pPr lvl="1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Spain gave it back to France in a secret treaty</a:t>
            </a:r>
          </a:p>
          <a:p>
            <a:pPr lvl="1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Jefferson sent Monroe and Livingston to ask to buy New Orleans from France</a:t>
            </a:r>
          </a:p>
          <a:p>
            <a:pPr lvl="1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France offered to sell all of Louisiana and they said yes</a:t>
            </a:r>
          </a:p>
          <a:p>
            <a:pPr lvl="2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It cost 3 times the amount of money in the whole American budget! But it more than doubled the size of America</a:t>
            </a:r>
          </a:p>
          <a:p>
            <a:pPr lvl="1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Jefferson approved it, but wanted an amendment to make it Constitutional</a:t>
            </a:r>
          </a:p>
          <a:p>
            <a:pPr lvl="1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The people liked it and didn’t worry about it being constitutional, so he did not worry about making the amendment</a:t>
            </a:r>
          </a:p>
        </p:txBody>
      </p:sp>
    </p:spTree>
    <p:extLst>
      <p:ext uri="{BB962C8B-B14F-4D97-AF65-F5344CB8AC3E}">
        <p14:creationId xmlns:p14="http://schemas.microsoft.com/office/powerpoint/2010/main" val="242604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Lewis and</a:t>
            </a:r>
            <a:r>
              <a:rPr lang="en-US" baseline="0" dirty="0" smtClean="0">
                <a:latin typeface="Comic Sans MS" pitchFamily="66" charset="0"/>
              </a:rPr>
              <a:t> Clark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0628"/>
            <a:ext cx="8229600" cy="3579849"/>
          </a:xfrm>
        </p:spPr>
        <p:txBody>
          <a:bodyPr>
            <a:normAutofit/>
          </a:bodyPr>
          <a:lstStyle/>
          <a:p>
            <a:pPr lvl="1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Jefferson wanted to know what was in the land to the west of America and wanted to see if there was a river that ran all the way to the Pacific Ocean</a:t>
            </a:r>
          </a:p>
          <a:p>
            <a:pPr lvl="1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He sent Meriwether Lewis, William Clark and a group of explorers to the Pacific to find out </a:t>
            </a:r>
          </a:p>
          <a:p>
            <a:pPr lvl="2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Never asked Congress to approve this</a:t>
            </a:r>
          </a:p>
          <a:p>
            <a:pPr lvl="2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It was a secret mission</a:t>
            </a:r>
          </a:p>
          <a:p>
            <a:pPr lvl="1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They had peace medals to give to the Native Americans they met</a:t>
            </a:r>
          </a:p>
          <a:p>
            <a:pPr lvl="1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They came back 3 years later with amazing stories and objects</a:t>
            </a: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568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The Press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0628"/>
            <a:ext cx="8610600" cy="3928572"/>
          </a:xfrm>
        </p:spPr>
        <p:txBody>
          <a:bodyPr>
            <a:normAutofit/>
          </a:bodyPr>
          <a:lstStyle/>
          <a:p>
            <a:pPr lvl="1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While he was Vice President, Jefferson wrote the Kentucky Resolution to say that the Sedition Act was wrong and should be nullified by states</a:t>
            </a:r>
          </a:p>
          <a:p>
            <a:pPr lvl="1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As President many newspapers criticized Jefferson</a:t>
            </a:r>
          </a:p>
          <a:p>
            <a:pPr lvl="1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He never stopped them from writing</a:t>
            </a:r>
          </a:p>
          <a:p>
            <a:pPr lvl="1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He quietly supported pro-Republican newspapers with his own money</a:t>
            </a:r>
          </a:p>
          <a:p>
            <a:pPr lvl="2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They printed stories that made him look good</a:t>
            </a:r>
          </a:p>
          <a:p>
            <a:pPr lvl="1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Also, he never answered questions about whether he had a relationship with Sally </a:t>
            </a:r>
            <a:r>
              <a:rPr lang="en-US" sz="2000" dirty="0" err="1" smtClean="0">
                <a:latin typeface="Comic Sans MS" pitchFamily="66" charset="0"/>
              </a:rPr>
              <a:t>Hemmings</a:t>
            </a:r>
            <a:r>
              <a:rPr lang="en-US" sz="2000" dirty="0" smtClean="0">
                <a:latin typeface="Comic Sans MS" pitchFamily="66" charset="0"/>
              </a:rPr>
              <a:t>, an enslaved woman at Monticello</a:t>
            </a:r>
          </a:p>
          <a:p>
            <a:pPr lvl="2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Did not say yes or no; he said nothing</a:t>
            </a: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800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Foreign Troubles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France and England had been at war for a while</a:t>
            </a:r>
          </a:p>
          <a:p>
            <a:pPr lvl="1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They were bothering American boats on the oceans</a:t>
            </a:r>
          </a:p>
          <a:p>
            <a:pPr lvl="2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England said any boat going to Europe could be shot down</a:t>
            </a:r>
          </a:p>
          <a:p>
            <a:pPr lvl="3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Called the “Orders in Council”</a:t>
            </a:r>
          </a:p>
          <a:p>
            <a:pPr lvl="2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France said all boats going to England could be shot down</a:t>
            </a:r>
          </a:p>
          <a:p>
            <a:pPr lvl="3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Called the “Continental System”</a:t>
            </a:r>
          </a:p>
          <a:p>
            <a:pPr lvl="1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American boats were being attacked</a:t>
            </a:r>
          </a:p>
          <a:p>
            <a:pPr lvl="2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Example: the </a:t>
            </a:r>
            <a:r>
              <a:rPr lang="en-US" sz="2000" i="1" dirty="0" smtClean="0">
                <a:latin typeface="Comic Sans MS" pitchFamily="66" charset="0"/>
              </a:rPr>
              <a:t>Chesapeake</a:t>
            </a:r>
            <a:r>
              <a:rPr lang="en-US" sz="2000" dirty="0" smtClean="0">
                <a:latin typeface="Comic Sans MS" pitchFamily="66" charset="0"/>
              </a:rPr>
              <a:t> was taken by the British and American sailors were kidnapped</a:t>
            </a: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666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The Embargo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Jefferson reacted to all the troubles with England and France by passing the Embargo Act</a:t>
            </a:r>
          </a:p>
          <a:p>
            <a:pPr lvl="2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Said that American boats were not allowed to leave America at all!</a:t>
            </a:r>
          </a:p>
          <a:p>
            <a:pPr lvl="3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We could not trade with anybody</a:t>
            </a:r>
          </a:p>
          <a:p>
            <a:pPr lvl="2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Did this because he didn’t want America to be dragged into a war because of another fight like what happened to the </a:t>
            </a:r>
            <a:r>
              <a:rPr lang="en-US" sz="2000" i="1" dirty="0" smtClean="0">
                <a:latin typeface="Comic Sans MS" pitchFamily="66" charset="0"/>
              </a:rPr>
              <a:t>Chesapeake</a:t>
            </a:r>
            <a:endParaRPr lang="en-US" sz="2000" dirty="0" smtClean="0">
              <a:latin typeface="Comic Sans MS" pitchFamily="66" charset="0"/>
            </a:endParaRPr>
          </a:p>
          <a:p>
            <a:pPr lvl="1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This hurt American shippers in New England the most</a:t>
            </a:r>
          </a:p>
          <a:p>
            <a:pPr lvl="1">
              <a:spcBef>
                <a:spcPts val="800"/>
              </a:spcBef>
              <a:buClrTx/>
            </a:pPr>
            <a:r>
              <a:rPr lang="en-US" sz="2000" dirty="0" smtClean="0">
                <a:latin typeface="Comic Sans MS" pitchFamily="66" charset="0"/>
              </a:rPr>
              <a:t>Many of them broke the law and sent their boats out anyways</a:t>
            </a: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365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</TotalTime>
  <Words>556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President Jefferson</vt:lpstr>
      <vt:lpstr>Inaugural Address</vt:lpstr>
      <vt:lpstr>Hamilton’s Financial Plan</vt:lpstr>
      <vt:lpstr>Louisiana Purchase</vt:lpstr>
      <vt:lpstr>Lewis and Clark</vt:lpstr>
      <vt:lpstr>The Press</vt:lpstr>
      <vt:lpstr>Foreign Troubles</vt:lpstr>
      <vt:lpstr>The Embargo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Jefferson</dc:title>
  <dc:creator>Heather Moore</dc:creator>
  <cp:lastModifiedBy>Heather Moore</cp:lastModifiedBy>
  <cp:revision>5</cp:revision>
  <dcterms:created xsi:type="dcterms:W3CDTF">2013-07-31T13:53:30Z</dcterms:created>
  <dcterms:modified xsi:type="dcterms:W3CDTF">2013-07-31T14:21:50Z</dcterms:modified>
</cp:coreProperties>
</file>